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embeddedFontLst>
    <p:embeddedFont>
      <p:font typeface="Raleway"/>
      <p:regular r:id="rId16"/>
      <p:bold r:id="rId17"/>
      <p:italic r:id="rId18"/>
      <p:boldItalic r:id="rId19"/>
    </p:embeddedFont>
    <p:embeddedFont>
      <p:font typeface="Lato"/>
      <p:regular r:id="rId20"/>
      <p:bold r:id="rId21"/>
      <p:italic r:id="rId22"/>
      <p:boldItalic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regular.fntdata"/><Relationship Id="rId11" Type="http://schemas.openxmlformats.org/officeDocument/2006/relationships/slide" Target="slides/slide6.xml"/><Relationship Id="rId22" Type="http://schemas.openxmlformats.org/officeDocument/2006/relationships/font" Target="fonts/Lato-italic.fntdata"/><Relationship Id="rId10" Type="http://schemas.openxmlformats.org/officeDocument/2006/relationships/slide" Target="slides/slide5.xml"/><Relationship Id="rId21" Type="http://schemas.openxmlformats.org/officeDocument/2006/relationships/font" Target="fonts/Lato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23" Type="http://schemas.openxmlformats.org/officeDocument/2006/relationships/font" Target="fonts/Lato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Raleway-bold.fntdata"/><Relationship Id="rId16" Type="http://schemas.openxmlformats.org/officeDocument/2006/relationships/font" Target="fonts/Raleway-regular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Raleway-boldItalic.fntdata"/><Relationship Id="rId6" Type="http://schemas.openxmlformats.org/officeDocument/2006/relationships/slide" Target="slides/slide1.xml"/><Relationship Id="rId18" Type="http://schemas.openxmlformats.org/officeDocument/2006/relationships/font" Target="fonts/Raleway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93b26f51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93b26f51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7ba99bd573_0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7ba99bd573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3c95719e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13c95719e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7ba99b5f85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7ba99b5f85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7ba99b5f85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7ba99b5f85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Head and Footer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Burger menu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7ba99b5f85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7ba99b5f85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Grid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7ba99bd573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7ba99bd573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7ba99bd573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7ba99bd573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7ba99bd573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7ba99bd573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7ba99bd573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7ba99bd573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" name="Google Shape;12;p2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Google Shape;61;p11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2" name="Google Shape;62;p11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3" name="Google Shape;63;p11"/>
          <p:cNvSpPr txBox="1"/>
          <p:nvPr>
            <p:ph hasCustomPrompt="1" type="title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1"/>
          <p:cNvSpPr txBox="1"/>
          <p:nvPr>
            <p:ph idx="1" type="body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5" name="Google Shape;65;p1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" name="Google Shape;18;p3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" name="Google Shape;19;p3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Google Shape;22;p4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" name="Google Shape;23;p4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" name="Google Shape;24;p4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" name="Google Shape;25;p4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Google Shape;29;p5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" name="Google Shape;30;p5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" name="Google Shape;31;p5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" name="Google Shape;32;p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" type="body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2" type="body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Google Shape;40;p7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7"/>
          <p:cNvSpPr txBox="1"/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" name="Google Shape;43;p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lt2"/>
        </a:solid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Google Shape;45;p8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6" name="Google Shape;46;p8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0" name="Google Shape;5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1" name="Google Shape;51;p9"/>
          <p:cNvSpPr txBox="1"/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9"/>
          <p:cNvSpPr txBox="1"/>
          <p:nvPr>
            <p:ph idx="1" type="subTitle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3" name="Google Shape;5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4" name="Google Shape;54;p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Google Shape;56;p10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7" name="Google Shape;57;p10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8" name="Google Shape;58;p10"/>
          <p:cNvSpPr txBox="1"/>
          <p:nvPr>
            <p:ph idx="1" type="body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59" name="Google Shape;59;p1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wiss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g"/><Relationship Id="rId4" Type="http://schemas.openxmlformats.org/officeDocument/2006/relationships/image" Target="../media/image10.jpg"/><Relationship Id="rId9" Type="http://schemas.openxmlformats.org/officeDocument/2006/relationships/image" Target="../media/image5.jpg"/><Relationship Id="rId5" Type="http://schemas.openxmlformats.org/officeDocument/2006/relationships/image" Target="../media/image7.jpg"/><Relationship Id="rId6" Type="http://schemas.openxmlformats.org/officeDocument/2006/relationships/image" Target="../media/image9.jpg"/><Relationship Id="rId7" Type="http://schemas.openxmlformats.org/officeDocument/2006/relationships/image" Target="../media/image27.jpg"/><Relationship Id="rId8" Type="http://schemas.openxmlformats.org/officeDocument/2006/relationships/image" Target="../media/image3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Relationship Id="rId4" Type="http://schemas.openxmlformats.org/officeDocument/2006/relationships/image" Target="../media/image8.png"/><Relationship Id="rId5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Relationship Id="rId4" Type="http://schemas.openxmlformats.org/officeDocument/2006/relationships/image" Target="../media/image6.png"/><Relationship Id="rId5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Relationship Id="rId4" Type="http://schemas.openxmlformats.org/officeDocument/2006/relationships/image" Target="../media/image25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7" Type="http://schemas.openxmlformats.org/officeDocument/2006/relationships/image" Target="../media/image2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Relationship Id="rId4" Type="http://schemas.openxmlformats.org/officeDocument/2006/relationships/image" Target="../media/image18.png"/><Relationship Id="rId5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1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1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E2B2F"/>
        </a:soli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/>
          <p:nvPr/>
        </p:nvSpPr>
        <p:spPr>
          <a:xfrm>
            <a:off x="-3075" y="-6125"/>
            <a:ext cx="5981700" cy="5159131"/>
          </a:xfrm>
          <a:custGeom>
            <a:rect b="b" l="l" r="r" t="t"/>
            <a:pathLst>
              <a:path extrusionOk="0" h="205359" w="239268">
                <a:moveTo>
                  <a:pt x="0" y="0"/>
                </a:moveTo>
                <a:lnTo>
                  <a:pt x="0" y="205359"/>
                </a:lnTo>
                <a:lnTo>
                  <a:pt x="239268" y="205359"/>
                </a:lnTo>
                <a:lnTo>
                  <a:pt x="103632" y="0"/>
                </a:lnTo>
                <a:close/>
              </a:path>
            </a:pathLst>
          </a:custGeom>
          <a:solidFill>
            <a:srgbClr val="FBDFDC"/>
          </a:solidFill>
          <a:ln>
            <a:noFill/>
          </a:ln>
        </p:spPr>
      </p:sp>
      <p:grpSp>
        <p:nvGrpSpPr>
          <p:cNvPr id="73" name="Google Shape;73;p13"/>
          <p:cNvGrpSpPr/>
          <p:nvPr/>
        </p:nvGrpSpPr>
        <p:grpSpPr>
          <a:xfrm>
            <a:off x="7767371" y="8226"/>
            <a:ext cx="930320" cy="2560506"/>
            <a:chOff x="-1435027" y="1362018"/>
            <a:chExt cx="944104" cy="2598443"/>
          </a:xfrm>
        </p:grpSpPr>
        <p:sp>
          <p:nvSpPr>
            <p:cNvPr id="74" name="Google Shape;74;p13"/>
            <p:cNvSpPr/>
            <p:nvPr/>
          </p:nvSpPr>
          <p:spPr>
            <a:xfrm>
              <a:off x="-1079594" y="1663708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13"/>
            <p:cNvSpPr/>
            <p:nvPr/>
          </p:nvSpPr>
          <p:spPr>
            <a:xfrm>
              <a:off x="-1079594" y="1962964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3"/>
            <p:cNvSpPr/>
            <p:nvPr/>
          </p:nvSpPr>
          <p:spPr>
            <a:xfrm>
              <a:off x="-1079594" y="2262219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13"/>
            <p:cNvSpPr/>
            <p:nvPr/>
          </p:nvSpPr>
          <p:spPr>
            <a:xfrm>
              <a:off x="-1079594" y="2561474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13"/>
            <p:cNvSpPr/>
            <p:nvPr/>
          </p:nvSpPr>
          <p:spPr>
            <a:xfrm>
              <a:off x="-1079594" y="2860730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13"/>
            <p:cNvSpPr/>
            <p:nvPr/>
          </p:nvSpPr>
          <p:spPr>
            <a:xfrm>
              <a:off x="-1079594" y="3159985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13"/>
            <p:cNvSpPr/>
            <p:nvPr/>
          </p:nvSpPr>
          <p:spPr>
            <a:xfrm>
              <a:off x="-1079594" y="3459240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13"/>
            <p:cNvSpPr/>
            <p:nvPr/>
          </p:nvSpPr>
          <p:spPr>
            <a:xfrm>
              <a:off x="-1435012" y="1962429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13"/>
            <p:cNvSpPr/>
            <p:nvPr/>
          </p:nvSpPr>
          <p:spPr>
            <a:xfrm>
              <a:off x="-1435012" y="2261684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13"/>
            <p:cNvSpPr/>
            <p:nvPr/>
          </p:nvSpPr>
          <p:spPr>
            <a:xfrm>
              <a:off x="-1435012" y="2560940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13"/>
            <p:cNvSpPr/>
            <p:nvPr/>
          </p:nvSpPr>
          <p:spPr>
            <a:xfrm>
              <a:off x="-1435012" y="2860195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13"/>
            <p:cNvSpPr/>
            <p:nvPr/>
          </p:nvSpPr>
          <p:spPr>
            <a:xfrm>
              <a:off x="-1435012" y="3159450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13"/>
            <p:cNvSpPr/>
            <p:nvPr/>
          </p:nvSpPr>
          <p:spPr>
            <a:xfrm>
              <a:off x="-1435012" y="3458705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13"/>
            <p:cNvSpPr/>
            <p:nvPr/>
          </p:nvSpPr>
          <p:spPr>
            <a:xfrm>
              <a:off x="-1435012" y="3757961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13"/>
            <p:cNvSpPr/>
            <p:nvPr/>
          </p:nvSpPr>
          <p:spPr>
            <a:xfrm>
              <a:off x="-725224" y="1362018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13"/>
            <p:cNvSpPr/>
            <p:nvPr/>
          </p:nvSpPr>
          <p:spPr>
            <a:xfrm>
              <a:off x="-725224" y="1661273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13"/>
            <p:cNvSpPr/>
            <p:nvPr/>
          </p:nvSpPr>
          <p:spPr>
            <a:xfrm>
              <a:off x="-725224" y="1960529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13"/>
            <p:cNvSpPr/>
            <p:nvPr/>
          </p:nvSpPr>
          <p:spPr>
            <a:xfrm>
              <a:off x="-725224" y="2259784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13"/>
            <p:cNvSpPr/>
            <p:nvPr/>
          </p:nvSpPr>
          <p:spPr>
            <a:xfrm>
              <a:off x="-725224" y="2559039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13"/>
            <p:cNvSpPr/>
            <p:nvPr/>
          </p:nvSpPr>
          <p:spPr>
            <a:xfrm>
              <a:off x="-725224" y="2858295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13"/>
            <p:cNvSpPr/>
            <p:nvPr/>
          </p:nvSpPr>
          <p:spPr>
            <a:xfrm>
              <a:off x="-725224" y="3157550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13"/>
            <p:cNvSpPr/>
            <p:nvPr/>
          </p:nvSpPr>
          <p:spPr>
            <a:xfrm>
              <a:off x="-1435027" y="1663708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6" name="Google Shape;96;p13"/>
          <p:cNvGrpSpPr/>
          <p:nvPr/>
        </p:nvGrpSpPr>
        <p:grpSpPr>
          <a:xfrm>
            <a:off x="2613540" y="3629703"/>
            <a:ext cx="839275" cy="1510762"/>
            <a:chOff x="-1449485" y="3330463"/>
            <a:chExt cx="839275" cy="1510762"/>
          </a:xfrm>
        </p:grpSpPr>
        <p:sp>
          <p:nvSpPr>
            <p:cNvPr id="97" name="Google Shape;97;p13"/>
            <p:cNvSpPr/>
            <p:nvPr/>
          </p:nvSpPr>
          <p:spPr>
            <a:xfrm>
              <a:off x="-1132920" y="3598363"/>
              <a:ext cx="208030" cy="179908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13"/>
            <p:cNvSpPr/>
            <p:nvPr/>
          </p:nvSpPr>
          <p:spPr>
            <a:xfrm>
              <a:off x="-1132920" y="3864102"/>
              <a:ext cx="208030" cy="179908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13"/>
            <p:cNvSpPr/>
            <p:nvPr/>
          </p:nvSpPr>
          <p:spPr>
            <a:xfrm>
              <a:off x="-1132920" y="4129840"/>
              <a:ext cx="208030" cy="179908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13"/>
            <p:cNvSpPr/>
            <p:nvPr/>
          </p:nvSpPr>
          <p:spPr>
            <a:xfrm>
              <a:off x="-1132920" y="4395578"/>
              <a:ext cx="208030" cy="179908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13"/>
            <p:cNvSpPr/>
            <p:nvPr/>
          </p:nvSpPr>
          <p:spPr>
            <a:xfrm>
              <a:off x="-1132920" y="4661316"/>
              <a:ext cx="208030" cy="179908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3"/>
            <p:cNvSpPr/>
            <p:nvPr/>
          </p:nvSpPr>
          <p:spPr>
            <a:xfrm>
              <a:off x="-1449485" y="3863627"/>
              <a:ext cx="208030" cy="179908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13"/>
            <p:cNvSpPr/>
            <p:nvPr/>
          </p:nvSpPr>
          <p:spPr>
            <a:xfrm>
              <a:off x="-1449485" y="4129365"/>
              <a:ext cx="208030" cy="179908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13"/>
            <p:cNvSpPr/>
            <p:nvPr/>
          </p:nvSpPr>
          <p:spPr>
            <a:xfrm>
              <a:off x="-1449485" y="4395104"/>
              <a:ext cx="208030" cy="179908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13"/>
            <p:cNvSpPr/>
            <p:nvPr/>
          </p:nvSpPr>
          <p:spPr>
            <a:xfrm>
              <a:off x="-1449485" y="4660842"/>
              <a:ext cx="208030" cy="179908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13"/>
            <p:cNvSpPr/>
            <p:nvPr/>
          </p:nvSpPr>
          <p:spPr>
            <a:xfrm>
              <a:off x="-818240" y="3330463"/>
              <a:ext cx="208030" cy="179908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13"/>
            <p:cNvSpPr/>
            <p:nvPr/>
          </p:nvSpPr>
          <p:spPr>
            <a:xfrm>
              <a:off x="-818240" y="3596201"/>
              <a:ext cx="208030" cy="179908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3"/>
            <p:cNvSpPr/>
            <p:nvPr/>
          </p:nvSpPr>
          <p:spPr>
            <a:xfrm>
              <a:off x="-818240" y="3861939"/>
              <a:ext cx="208030" cy="179908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3"/>
            <p:cNvSpPr/>
            <p:nvPr/>
          </p:nvSpPr>
          <p:spPr>
            <a:xfrm>
              <a:off x="-818240" y="4127678"/>
              <a:ext cx="208030" cy="179908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3"/>
            <p:cNvSpPr/>
            <p:nvPr/>
          </p:nvSpPr>
          <p:spPr>
            <a:xfrm>
              <a:off x="-818240" y="4393416"/>
              <a:ext cx="208030" cy="179908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3"/>
            <p:cNvSpPr/>
            <p:nvPr/>
          </p:nvSpPr>
          <p:spPr>
            <a:xfrm>
              <a:off x="-818240" y="4659154"/>
              <a:ext cx="208030" cy="179908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2" name="Google Shape;112;p13"/>
          <p:cNvSpPr txBox="1"/>
          <p:nvPr>
            <p:ph idx="4294967295" type="title"/>
          </p:nvPr>
        </p:nvSpPr>
        <p:spPr>
          <a:xfrm>
            <a:off x="518850" y="2084125"/>
            <a:ext cx="2618400" cy="134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11323B"/>
                </a:solidFill>
              </a:rPr>
              <a:t>Portfolio</a:t>
            </a:r>
            <a:endParaRPr sz="3600">
              <a:solidFill>
                <a:srgbClr val="11323B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11323B"/>
                </a:solidFill>
              </a:rPr>
              <a:t>Website</a:t>
            </a:r>
            <a:endParaRPr sz="3600">
              <a:solidFill>
                <a:srgbClr val="11323B"/>
              </a:solidFill>
            </a:endParaRPr>
          </a:p>
        </p:txBody>
      </p:sp>
      <p:sp>
        <p:nvSpPr>
          <p:cNvPr id="113" name="Google Shape;113;p13"/>
          <p:cNvSpPr txBox="1"/>
          <p:nvPr>
            <p:ph idx="4294967295" type="title"/>
          </p:nvPr>
        </p:nvSpPr>
        <p:spPr>
          <a:xfrm>
            <a:off x="309875" y="4493025"/>
            <a:ext cx="2376300" cy="65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1323B"/>
                </a:solidFill>
              </a:rPr>
              <a:t>By Jade Tyrer</a:t>
            </a:r>
            <a:endParaRPr sz="1800">
              <a:solidFill>
                <a:srgbClr val="11323B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E2B2F"/>
        </a:solidFill>
      </p:bgPr>
    </p:bg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22"/>
          <p:cNvSpPr/>
          <p:nvPr/>
        </p:nvSpPr>
        <p:spPr>
          <a:xfrm flipH="1" rot="10800000">
            <a:off x="-3075" y="-6125"/>
            <a:ext cx="5981700" cy="5159131"/>
          </a:xfrm>
          <a:custGeom>
            <a:rect b="b" l="l" r="r" t="t"/>
            <a:pathLst>
              <a:path extrusionOk="0" h="205359" w="239268">
                <a:moveTo>
                  <a:pt x="0" y="0"/>
                </a:moveTo>
                <a:lnTo>
                  <a:pt x="0" y="205359"/>
                </a:lnTo>
                <a:lnTo>
                  <a:pt x="239268" y="205359"/>
                </a:lnTo>
                <a:lnTo>
                  <a:pt x="103632" y="0"/>
                </a:lnTo>
                <a:close/>
              </a:path>
            </a:pathLst>
          </a:custGeom>
          <a:solidFill>
            <a:srgbClr val="E6F4E4"/>
          </a:solidFill>
          <a:ln>
            <a:noFill/>
          </a:ln>
        </p:spPr>
      </p:sp>
      <p:grpSp>
        <p:nvGrpSpPr>
          <p:cNvPr id="442" name="Google Shape;442;p22"/>
          <p:cNvGrpSpPr/>
          <p:nvPr/>
        </p:nvGrpSpPr>
        <p:grpSpPr>
          <a:xfrm rot="10800000">
            <a:off x="7577623" y="211859"/>
            <a:ext cx="930320" cy="2560506"/>
            <a:chOff x="-1435027" y="1362018"/>
            <a:chExt cx="944104" cy="2598443"/>
          </a:xfrm>
        </p:grpSpPr>
        <p:sp>
          <p:nvSpPr>
            <p:cNvPr id="443" name="Google Shape;443;p22"/>
            <p:cNvSpPr/>
            <p:nvPr/>
          </p:nvSpPr>
          <p:spPr>
            <a:xfrm>
              <a:off x="-1079594" y="1663708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22"/>
            <p:cNvSpPr/>
            <p:nvPr/>
          </p:nvSpPr>
          <p:spPr>
            <a:xfrm>
              <a:off x="-1079594" y="1962964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22"/>
            <p:cNvSpPr/>
            <p:nvPr/>
          </p:nvSpPr>
          <p:spPr>
            <a:xfrm>
              <a:off x="-1079594" y="2262219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22"/>
            <p:cNvSpPr/>
            <p:nvPr/>
          </p:nvSpPr>
          <p:spPr>
            <a:xfrm>
              <a:off x="-1079594" y="2561474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22"/>
            <p:cNvSpPr/>
            <p:nvPr/>
          </p:nvSpPr>
          <p:spPr>
            <a:xfrm>
              <a:off x="-1079594" y="2860730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22"/>
            <p:cNvSpPr/>
            <p:nvPr/>
          </p:nvSpPr>
          <p:spPr>
            <a:xfrm>
              <a:off x="-1079594" y="3159985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22"/>
            <p:cNvSpPr/>
            <p:nvPr/>
          </p:nvSpPr>
          <p:spPr>
            <a:xfrm>
              <a:off x="-1079594" y="3459240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22"/>
            <p:cNvSpPr/>
            <p:nvPr/>
          </p:nvSpPr>
          <p:spPr>
            <a:xfrm>
              <a:off x="-1435012" y="1962429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22"/>
            <p:cNvSpPr/>
            <p:nvPr/>
          </p:nvSpPr>
          <p:spPr>
            <a:xfrm>
              <a:off x="-1435012" y="2261684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22"/>
            <p:cNvSpPr/>
            <p:nvPr/>
          </p:nvSpPr>
          <p:spPr>
            <a:xfrm>
              <a:off x="-1435012" y="2560940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22"/>
            <p:cNvSpPr/>
            <p:nvPr/>
          </p:nvSpPr>
          <p:spPr>
            <a:xfrm>
              <a:off x="-1435012" y="2860195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22"/>
            <p:cNvSpPr/>
            <p:nvPr/>
          </p:nvSpPr>
          <p:spPr>
            <a:xfrm>
              <a:off x="-1435012" y="3159450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22"/>
            <p:cNvSpPr/>
            <p:nvPr/>
          </p:nvSpPr>
          <p:spPr>
            <a:xfrm>
              <a:off x="-1435012" y="3458705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22"/>
            <p:cNvSpPr/>
            <p:nvPr/>
          </p:nvSpPr>
          <p:spPr>
            <a:xfrm>
              <a:off x="-1435012" y="3757961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22"/>
            <p:cNvSpPr/>
            <p:nvPr/>
          </p:nvSpPr>
          <p:spPr>
            <a:xfrm>
              <a:off x="-725224" y="1362018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22"/>
            <p:cNvSpPr/>
            <p:nvPr/>
          </p:nvSpPr>
          <p:spPr>
            <a:xfrm>
              <a:off x="-725224" y="1661273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22"/>
            <p:cNvSpPr/>
            <p:nvPr/>
          </p:nvSpPr>
          <p:spPr>
            <a:xfrm>
              <a:off x="-725224" y="1960529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22"/>
            <p:cNvSpPr/>
            <p:nvPr/>
          </p:nvSpPr>
          <p:spPr>
            <a:xfrm>
              <a:off x="-725224" y="2259784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22"/>
            <p:cNvSpPr/>
            <p:nvPr/>
          </p:nvSpPr>
          <p:spPr>
            <a:xfrm>
              <a:off x="-725224" y="2559039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22"/>
            <p:cNvSpPr/>
            <p:nvPr/>
          </p:nvSpPr>
          <p:spPr>
            <a:xfrm>
              <a:off x="-725224" y="2858295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22"/>
            <p:cNvSpPr/>
            <p:nvPr/>
          </p:nvSpPr>
          <p:spPr>
            <a:xfrm>
              <a:off x="-725224" y="3157550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22"/>
            <p:cNvSpPr/>
            <p:nvPr/>
          </p:nvSpPr>
          <p:spPr>
            <a:xfrm>
              <a:off x="-1435027" y="1663708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5" name="Google Shape;465;p22"/>
          <p:cNvSpPr txBox="1"/>
          <p:nvPr>
            <p:ph idx="4294967295" type="title"/>
          </p:nvPr>
        </p:nvSpPr>
        <p:spPr>
          <a:xfrm>
            <a:off x="827475" y="211850"/>
            <a:ext cx="2618400" cy="134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11323B"/>
                </a:solidFill>
              </a:rPr>
              <a:t>Thank you.</a:t>
            </a:r>
            <a:endParaRPr sz="3600">
              <a:solidFill>
                <a:srgbClr val="11323B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E2B2F"/>
        </a:solid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4"/>
          <p:cNvSpPr/>
          <p:nvPr/>
        </p:nvSpPr>
        <p:spPr>
          <a:xfrm flipH="1" rot="10800000">
            <a:off x="-3075" y="-6125"/>
            <a:ext cx="5981700" cy="5159131"/>
          </a:xfrm>
          <a:custGeom>
            <a:rect b="b" l="l" r="r" t="t"/>
            <a:pathLst>
              <a:path extrusionOk="0" h="205359" w="239268">
                <a:moveTo>
                  <a:pt x="0" y="0"/>
                </a:moveTo>
                <a:lnTo>
                  <a:pt x="0" y="205359"/>
                </a:lnTo>
                <a:lnTo>
                  <a:pt x="239268" y="205359"/>
                </a:lnTo>
                <a:lnTo>
                  <a:pt x="103632" y="0"/>
                </a:lnTo>
                <a:close/>
              </a:path>
            </a:pathLst>
          </a:custGeom>
          <a:solidFill>
            <a:srgbClr val="E6F4E4"/>
          </a:solidFill>
          <a:ln>
            <a:noFill/>
          </a:ln>
        </p:spPr>
      </p:sp>
      <p:grpSp>
        <p:nvGrpSpPr>
          <p:cNvPr id="119" name="Google Shape;119;p14"/>
          <p:cNvGrpSpPr/>
          <p:nvPr/>
        </p:nvGrpSpPr>
        <p:grpSpPr>
          <a:xfrm rot="10800000">
            <a:off x="7577623" y="211859"/>
            <a:ext cx="930320" cy="2560506"/>
            <a:chOff x="-1435027" y="1362018"/>
            <a:chExt cx="944104" cy="2598443"/>
          </a:xfrm>
        </p:grpSpPr>
        <p:sp>
          <p:nvSpPr>
            <p:cNvPr id="120" name="Google Shape;120;p14"/>
            <p:cNvSpPr/>
            <p:nvPr/>
          </p:nvSpPr>
          <p:spPr>
            <a:xfrm>
              <a:off x="-1079594" y="1663708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4"/>
            <p:cNvSpPr/>
            <p:nvPr/>
          </p:nvSpPr>
          <p:spPr>
            <a:xfrm>
              <a:off x="-1079594" y="1962964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4"/>
            <p:cNvSpPr/>
            <p:nvPr/>
          </p:nvSpPr>
          <p:spPr>
            <a:xfrm>
              <a:off x="-1079594" y="2262219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4"/>
            <p:cNvSpPr/>
            <p:nvPr/>
          </p:nvSpPr>
          <p:spPr>
            <a:xfrm>
              <a:off x="-1079594" y="2561474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4"/>
            <p:cNvSpPr/>
            <p:nvPr/>
          </p:nvSpPr>
          <p:spPr>
            <a:xfrm>
              <a:off x="-1079594" y="2860730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14"/>
            <p:cNvSpPr/>
            <p:nvPr/>
          </p:nvSpPr>
          <p:spPr>
            <a:xfrm>
              <a:off x="-1079594" y="3159985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14"/>
            <p:cNvSpPr/>
            <p:nvPr/>
          </p:nvSpPr>
          <p:spPr>
            <a:xfrm>
              <a:off x="-1079594" y="3459240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14"/>
            <p:cNvSpPr/>
            <p:nvPr/>
          </p:nvSpPr>
          <p:spPr>
            <a:xfrm>
              <a:off x="-1435012" y="1962429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14"/>
            <p:cNvSpPr/>
            <p:nvPr/>
          </p:nvSpPr>
          <p:spPr>
            <a:xfrm>
              <a:off x="-1435012" y="2261684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14"/>
            <p:cNvSpPr/>
            <p:nvPr/>
          </p:nvSpPr>
          <p:spPr>
            <a:xfrm>
              <a:off x="-1435012" y="2560940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14"/>
            <p:cNvSpPr/>
            <p:nvPr/>
          </p:nvSpPr>
          <p:spPr>
            <a:xfrm>
              <a:off x="-1435012" y="2860195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4"/>
            <p:cNvSpPr/>
            <p:nvPr/>
          </p:nvSpPr>
          <p:spPr>
            <a:xfrm>
              <a:off x="-1435012" y="3159450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14"/>
            <p:cNvSpPr/>
            <p:nvPr/>
          </p:nvSpPr>
          <p:spPr>
            <a:xfrm>
              <a:off x="-1435012" y="3458705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14"/>
            <p:cNvSpPr/>
            <p:nvPr/>
          </p:nvSpPr>
          <p:spPr>
            <a:xfrm>
              <a:off x="-1435012" y="3757961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14"/>
            <p:cNvSpPr/>
            <p:nvPr/>
          </p:nvSpPr>
          <p:spPr>
            <a:xfrm>
              <a:off x="-725224" y="1362018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14"/>
            <p:cNvSpPr/>
            <p:nvPr/>
          </p:nvSpPr>
          <p:spPr>
            <a:xfrm>
              <a:off x="-725224" y="1661273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14"/>
            <p:cNvSpPr/>
            <p:nvPr/>
          </p:nvSpPr>
          <p:spPr>
            <a:xfrm>
              <a:off x="-725224" y="1960529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14"/>
            <p:cNvSpPr/>
            <p:nvPr/>
          </p:nvSpPr>
          <p:spPr>
            <a:xfrm>
              <a:off x="-725224" y="2259784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4"/>
            <p:cNvSpPr/>
            <p:nvPr/>
          </p:nvSpPr>
          <p:spPr>
            <a:xfrm>
              <a:off x="-725224" y="2559039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14"/>
            <p:cNvSpPr/>
            <p:nvPr/>
          </p:nvSpPr>
          <p:spPr>
            <a:xfrm>
              <a:off x="-725224" y="2858295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14"/>
            <p:cNvSpPr/>
            <p:nvPr/>
          </p:nvSpPr>
          <p:spPr>
            <a:xfrm>
              <a:off x="-725224" y="3157550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14"/>
            <p:cNvSpPr/>
            <p:nvPr/>
          </p:nvSpPr>
          <p:spPr>
            <a:xfrm>
              <a:off x="-1435027" y="1663708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42" name="Google Shape;14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675" y="241088"/>
            <a:ext cx="2094775" cy="209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8637" y="120462"/>
            <a:ext cx="2094775" cy="28227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84663" y="1825868"/>
            <a:ext cx="1657325" cy="33146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74201" y="367862"/>
            <a:ext cx="1657325" cy="46604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333096" y="120450"/>
            <a:ext cx="1208903" cy="15108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705600" y="3071374"/>
            <a:ext cx="2260825" cy="1956951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4"/>
          <p:cNvSpPr txBox="1"/>
          <p:nvPr>
            <p:ph idx="4294967295" type="title"/>
          </p:nvPr>
        </p:nvSpPr>
        <p:spPr>
          <a:xfrm>
            <a:off x="96250" y="2132425"/>
            <a:ext cx="3042900" cy="134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11323B"/>
                </a:solidFill>
              </a:rPr>
              <a:t>Moodboard.</a:t>
            </a:r>
            <a:endParaRPr sz="3600">
              <a:solidFill>
                <a:srgbClr val="11323B"/>
              </a:solidFill>
            </a:endParaRPr>
          </a:p>
        </p:txBody>
      </p:sp>
      <p:pic>
        <p:nvPicPr>
          <p:cNvPr id="149" name="Google Shape;149;p1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74650" y="3232264"/>
            <a:ext cx="2260825" cy="16351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E2B2F"/>
        </a:solidFill>
      </p:bgPr>
    </p:bg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5"/>
          <p:cNvSpPr/>
          <p:nvPr/>
        </p:nvSpPr>
        <p:spPr>
          <a:xfrm>
            <a:off x="-3075" y="-6125"/>
            <a:ext cx="5981700" cy="5159131"/>
          </a:xfrm>
          <a:custGeom>
            <a:rect b="b" l="l" r="r" t="t"/>
            <a:pathLst>
              <a:path extrusionOk="0" h="205359" w="239268">
                <a:moveTo>
                  <a:pt x="0" y="0"/>
                </a:moveTo>
                <a:lnTo>
                  <a:pt x="0" y="205359"/>
                </a:lnTo>
                <a:lnTo>
                  <a:pt x="239268" y="205359"/>
                </a:lnTo>
                <a:lnTo>
                  <a:pt x="103632" y="0"/>
                </a:lnTo>
                <a:close/>
              </a:path>
            </a:pathLst>
          </a:custGeom>
          <a:solidFill>
            <a:srgbClr val="FBDFDC"/>
          </a:solidFill>
          <a:ln>
            <a:noFill/>
          </a:ln>
        </p:spPr>
      </p:sp>
      <p:grpSp>
        <p:nvGrpSpPr>
          <p:cNvPr id="155" name="Google Shape;155;p15"/>
          <p:cNvGrpSpPr/>
          <p:nvPr/>
        </p:nvGrpSpPr>
        <p:grpSpPr>
          <a:xfrm>
            <a:off x="7767371" y="8226"/>
            <a:ext cx="930320" cy="2560506"/>
            <a:chOff x="-1435027" y="1362018"/>
            <a:chExt cx="944104" cy="2598443"/>
          </a:xfrm>
        </p:grpSpPr>
        <p:sp>
          <p:nvSpPr>
            <p:cNvPr id="156" name="Google Shape;156;p15"/>
            <p:cNvSpPr/>
            <p:nvPr/>
          </p:nvSpPr>
          <p:spPr>
            <a:xfrm>
              <a:off x="-1079594" y="1663708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5"/>
            <p:cNvSpPr/>
            <p:nvPr/>
          </p:nvSpPr>
          <p:spPr>
            <a:xfrm>
              <a:off x="-1079594" y="1962964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5"/>
            <p:cNvSpPr/>
            <p:nvPr/>
          </p:nvSpPr>
          <p:spPr>
            <a:xfrm>
              <a:off x="-1079594" y="2262219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15"/>
            <p:cNvSpPr/>
            <p:nvPr/>
          </p:nvSpPr>
          <p:spPr>
            <a:xfrm>
              <a:off x="-1079594" y="2561474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15"/>
            <p:cNvSpPr/>
            <p:nvPr/>
          </p:nvSpPr>
          <p:spPr>
            <a:xfrm>
              <a:off x="-1079594" y="2860730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15"/>
            <p:cNvSpPr/>
            <p:nvPr/>
          </p:nvSpPr>
          <p:spPr>
            <a:xfrm>
              <a:off x="-1079594" y="3159985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15"/>
            <p:cNvSpPr/>
            <p:nvPr/>
          </p:nvSpPr>
          <p:spPr>
            <a:xfrm>
              <a:off x="-1079594" y="3459240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15"/>
            <p:cNvSpPr/>
            <p:nvPr/>
          </p:nvSpPr>
          <p:spPr>
            <a:xfrm>
              <a:off x="-1435012" y="1962429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15"/>
            <p:cNvSpPr/>
            <p:nvPr/>
          </p:nvSpPr>
          <p:spPr>
            <a:xfrm>
              <a:off x="-1435012" y="2261684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15"/>
            <p:cNvSpPr/>
            <p:nvPr/>
          </p:nvSpPr>
          <p:spPr>
            <a:xfrm>
              <a:off x="-1435012" y="2560940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15"/>
            <p:cNvSpPr/>
            <p:nvPr/>
          </p:nvSpPr>
          <p:spPr>
            <a:xfrm>
              <a:off x="-1435012" y="2860195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15"/>
            <p:cNvSpPr/>
            <p:nvPr/>
          </p:nvSpPr>
          <p:spPr>
            <a:xfrm>
              <a:off x="-1435012" y="3159450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5"/>
            <p:cNvSpPr/>
            <p:nvPr/>
          </p:nvSpPr>
          <p:spPr>
            <a:xfrm>
              <a:off x="-1435012" y="3458705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15"/>
            <p:cNvSpPr/>
            <p:nvPr/>
          </p:nvSpPr>
          <p:spPr>
            <a:xfrm>
              <a:off x="-1435012" y="3757961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15"/>
            <p:cNvSpPr/>
            <p:nvPr/>
          </p:nvSpPr>
          <p:spPr>
            <a:xfrm>
              <a:off x="-725224" y="1362018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15"/>
            <p:cNvSpPr/>
            <p:nvPr/>
          </p:nvSpPr>
          <p:spPr>
            <a:xfrm>
              <a:off x="-725224" y="1661273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15"/>
            <p:cNvSpPr/>
            <p:nvPr/>
          </p:nvSpPr>
          <p:spPr>
            <a:xfrm>
              <a:off x="-725224" y="1960529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15"/>
            <p:cNvSpPr/>
            <p:nvPr/>
          </p:nvSpPr>
          <p:spPr>
            <a:xfrm>
              <a:off x="-725224" y="2259784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15"/>
            <p:cNvSpPr/>
            <p:nvPr/>
          </p:nvSpPr>
          <p:spPr>
            <a:xfrm>
              <a:off x="-725224" y="2559039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15"/>
            <p:cNvSpPr/>
            <p:nvPr/>
          </p:nvSpPr>
          <p:spPr>
            <a:xfrm>
              <a:off x="-725224" y="2858295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5"/>
            <p:cNvSpPr/>
            <p:nvPr/>
          </p:nvSpPr>
          <p:spPr>
            <a:xfrm>
              <a:off x="-725224" y="3157550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15"/>
            <p:cNvSpPr/>
            <p:nvPr/>
          </p:nvSpPr>
          <p:spPr>
            <a:xfrm>
              <a:off x="-1435027" y="1663708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8" name="Google Shape;178;p15"/>
          <p:cNvGrpSpPr/>
          <p:nvPr/>
        </p:nvGrpSpPr>
        <p:grpSpPr>
          <a:xfrm>
            <a:off x="2613540" y="3629703"/>
            <a:ext cx="839145" cy="1510854"/>
            <a:chOff x="-1449485" y="3330463"/>
            <a:chExt cx="839145" cy="1510854"/>
          </a:xfrm>
        </p:grpSpPr>
        <p:sp>
          <p:nvSpPr>
            <p:cNvPr id="179" name="Google Shape;179;p15"/>
            <p:cNvSpPr/>
            <p:nvPr/>
          </p:nvSpPr>
          <p:spPr>
            <a:xfrm>
              <a:off x="-1132920" y="3598363"/>
              <a:ext cx="207900" cy="1800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15"/>
            <p:cNvSpPr/>
            <p:nvPr/>
          </p:nvSpPr>
          <p:spPr>
            <a:xfrm>
              <a:off x="-1132920" y="3864102"/>
              <a:ext cx="207900" cy="1800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15"/>
            <p:cNvSpPr/>
            <p:nvPr/>
          </p:nvSpPr>
          <p:spPr>
            <a:xfrm>
              <a:off x="-1132920" y="4129840"/>
              <a:ext cx="207900" cy="1800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15"/>
            <p:cNvSpPr/>
            <p:nvPr/>
          </p:nvSpPr>
          <p:spPr>
            <a:xfrm>
              <a:off x="-1132920" y="4395578"/>
              <a:ext cx="207900" cy="1800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15"/>
            <p:cNvSpPr/>
            <p:nvPr/>
          </p:nvSpPr>
          <p:spPr>
            <a:xfrm>
              <a:off x="-1132920" y="4661316"/>
              <a:ext cx="207900" cy="1800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15"/>
            <p:cNvSpPr/>
            <p:nvPr/>
          </p:nvSpPr>
          <p:spPr>
            <a:xfrm>
              <a:off x="-1449485" y="3863627"/>
              <a:ext cx="207900" cy="1800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15"/>
            <p:cNvSpPr/>
            <p:nvPr/>
          </p:nvSpPr>
          <p:spPr>
            <a:xfrm>
              <a:off x="-1449485" y="4129365"/>
              <a:ext cx="207900" cy="1800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5"/>
            <p:cNvSpPr/>
            <p:nvPr/>
          </p:nvSpPr>
          <p:spPr>
            <a:xfrm>
              <a:off x="-1449485" y="4395104"/>
              <a:ext cx="207900" cy="1800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5"/>
            <p:cNvSpPr/>
            <p:nvPr/>
          </p:nvSpPr>
          <p:spPr>
            <a:xfrm>
              <a:off x="-1449485" y="4660842"/>
              <a:ext cx="207900" cy="1800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5"/>
            <p:cNvSpPr/>
            <p:nvPr/>
          </p:nvSpPr>
          <p:spPr>
            <a:xfrm>
              <a:off x="-818240" y="3330463"/>
              <a:ext cx="207900" cy="1800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5"/>
            <p:cNvSpPr/>
            <p:nvPr/>
          </p:nvSpPr>
          <p:spPr>
            <a:xfrm>
              <a:off x="-818240" y="3596201"/>
              <a:ext cx="207900" cy="1800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5"/>
            <p:cNvSpPr/>
            <p:nvPr/>
          </p:nvSpPr>
          <p:spPr>
            <a:xfrm>
              <a:off x="-818240" y="3861939"/>
              <a:ext cx="207900" cy="1800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5"/>
            <p:cNvSpPr/>
            <p:nvPr/>
          </p:nvSpPr>
          <p:spPr>
            <a:xfrm>
              <a:off x="-818240" y="4127678"/>
              <a:ext cx="207900" cy="1800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5"/>
            <p:cNvSpPr/>
            <p:nvPr/>
          </p:nvSpPr>
          <p:spPr>
            <a:xfrm>
              <a:off x="-818240" y="4393416"/>
              <a:ext cx="207900" cy="1800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5"/>
            <p:cNvSpPr/>
            <p:nvPr/>
          </p:nvSpPr>
          <p:spPr>
            <a:xfrm>
              <a:off x="-818240" y="4659154"/>
              <a:ext cx="207900" cy="1800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94" name="Google Shape;19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66351" y="165850"/>
            <a:ext cx="5981700" cy="4815163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15"/>
          <p:cNvSpPr txBox="1"/>
          <p:nvPr>
            <p:ph idx="4294967295" type="title"/>
          </p:nvPr>
        </p:nvSpPr>
        <p:spPr>
          <a:xfrm>
            <a:off x="247950" y="1899000"/>
            <a:ext cx="2618400" cy="134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11323B"/>
                </a:solidFill>
              </a:rPr>
              <a:t>Sitemap.</a:t>
            </a:r>
            <a:endParaRPr sz="3600">
              <a:solidFill>
                <a:srgbClr val="11323B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E2B2F"/>
        </a:solidFill>
      </p:bgPr>
    </p:bg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6"/>
          <p:cNvSpPr/>
          <p:nvPr/>
        </p:nvSpPr>
        <p:spPr>
          <a:xfrm flipH="1" rot="10800000">
            <a:off x="-3075" y="-6125"/>
            <a:ext cx="5981700" cy="5159131"/>
          </a:xfrm>
          <a:custGeom>
            <a:rect b="b" l="l" r="r" t="t"/>
            <a:pathLst>
              <a:path extrusionOk="0" h="205359" w="239268">
                <a:moveTo>
                  <a:pt x="0" y="0"/>
                </a:moveTo>
                <a:lnTo>
                  <a:pt x="0" y="205359"/>
                </a:lnTo>
                <a:lnTo>
                  <a:pt x="239268" y="205359"/>
                </a:lnTo>
                <a:lnTo>
                  <a:pt x="103632" y="0"/>
                </a:lnTo>
                <a:close/>
              </a:path>
            </a:pathLst>
          </a:custGeom>
          <a:solidFill>
            <a:srgbClr val="E6F4E4"/>
          </a:solidFill>
          <a:ln>
            <a:noFill/>
          </a:ln>
        </p:spPr>
      </p:sp>
      <p:grpSp>
        <p:nvGrpSpPr>
          <p:cNvPr id="201" name="Google Shape;201;p16"/>
          <p:cNvGrpSpPr/>
          <p:nvPr/>
        </p:nvGrpSpPr>
        <p:grpSpPr>
          <a:xfrm rot="10800000">
            <a:off x="7577623" y="211859"/>
            <a:ext cx="930320" cy="2560506"/>
            <a:chOff x="-1435027" y="1362018"/>
            <a:chExt cx="944104" cy="2598443"/>
          </a:xfrm>
        </p:grpSpPr>
        <p:sp>
          <p:nvSpPr>
            <p:cNvPr id="202" name="Google Shape;202;p16"/>
            <p:cNvSpPr/>
            <p:nvPr/>
          </p:nvSpPr>
          <p:spPr>
            <a:xfrm>
              <a:off x="-1079594" y="1663708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16"/>
            <p:cNvSpPr/>
            <p:nvPr/>
          </p:nvSpPr>
          <p:spPr>
            <a:xfrm>
              <a:off x="-1079594" y="1962964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16"/>
            <p:cNvSpPr/>
            <p:nvPr/>
          </p:nvSpPr>
          <p:spPr>
            <a:xfrm>
              <a:off x="-1079594" y="2262219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16"/>
            <p:cNvSpPr/>
            <p:nvPr/>
          </p:nvSpPr>
          <p:spPr>
            <a:xfrm>
              <a:off x="-1079594" y="2561474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16"/>
            <p:cNvSpPr/>
            <p:nvPr/>
          </p:nvSpPr>
          <p:spPr>
            <a:xfrm>
              <a:off x="-1079594" y="2860730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16"/>
            <p:cNvSpPr/>
            <p:nvPr/>
          </p:nvSpPr>
          <p:spPr>
            <a:xfrm>
              <a:off x="-1079594" y="3159985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16"/>
            <p:cNvSpPr/>
            <p:nvPr/>
          </p:nvSpPr>
          <p:spPr>
            <a:xfrm>
              <a:off x="-1079594" y="3459240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16"/>
            <p:cNvSpPr/>
            <p:nvPr/>
          </p:nvSpPr>
          <p:spPr>
            <a:xfrm>
              <a:off x="-1435012" y="1962429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16"/>
            <p:cNvSpPr/>
            <p:nvPr/>
          </p:nvSpPr>
          <p:spPr>
            <a:xfrm>
              <a:off x="-1435012" y="2261684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16"/>
            <p:cNvSpPr/>
            <p:nvPr/>
          </p:nvSpPr>
          <p:spPr>
            <a:xfrm>
              <a:off x="-1435012" y="2560940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16"/>
            <p:cNvSpPr/>
            <p:nvPr/>
          </p:nvSpPr>
          <p:spPr>
            <a:xfrm>
              <a:off x="-1435012" y="2860195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16"/>
            <p:cNvSpPr/>
            <p:nvPr/>
          </p:nvSpPr>
          <p:spPr>
            <a:xfrm>
              <a:off x="-1435012" y="3159450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16"/>
            <p:cNvSpPr/>
            <p:nvPr/>
          </p:nvSpPr>
          <p:spPr>
            <a:xfrm>
              <a:off x="-1435012" y="3458705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16"/>
            <p:cNvSpPr/>
            <p:nvPr/>
          </p:nvSpPr>
          <p:spPr>
            <a:xfrm>
              <a:off x="-1435012" y="3757961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16"/>
            <p:cNvSpPr/>
            <p:nvPr/>
          </p:nvSpPr>
          <p:spPr>
            <a:xfrm>
              <a:off x="-725224" y="1362018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16"/>
            <p:cNvSpPr/>
            <p:nvPr/>
          </p:nvSpPr>
          <p:spPr>
            <a:xfrm>
              <a:off x="-725224" y="1661273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16"/>
            <p:cNvSpPr/>
            <p:nvPr/>
          </p:nvSpPr>
          <p:spPr>
            <a:xfrm>
              <a:off x="-725224" y="1960529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16"/>
            <p:cNvSpPr/>
            <p:nvPr/>
          </p:nvSpPr>
          <p:spPr>
            <a:xfrm>
              <a:off x="-725224" y="2259784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16"/>
            <p:cNvSpPr/>
            <p:nvPr/>
          </p:nvSpPr>
          <p:spPr>
            <a:xfrm>
              <a:off x="-725224" y="2559039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16"/>
            <p:cNvSpPr/>
            <p:nvPr/>
          </p:nvSpPr>
          <p:spPr>
            <a:xfrm>
              <a:off x="-725224" y="2858295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16"/>
            <p:cNvSpPr/>
            <p:nvPr/>
          </p:nvSpPr>
          <p:spPr>
            <a:xfrm>
              <a:off x="-725224" y="3157550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>
              <a:off x="-1435027" y="1663708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24" name="Google Shape;22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8075" y="1756107"/>
            <a:ext cx="2618400" cy="3131144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16"/>
          <p:cNvSpPr txBox="1"/>
          <p:nvPr>
            <p:ph idx="4294967295" type="title"/>
          </p:nvPr>
        </p:nvSpPr>
        <p:spPr>
          <a:xfrm>
            <a:off x="598075" y="329375"/>
            <a:ext cx="2746500" cy="134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11323B"/>
                </a:solidFill>
              </a:rPr>
              <a:t>Homepage.</a:t>
            </a:r>
            <a:endParaRPr sz="3600">
              <a:solidFill>
                <a:srgbClr val="11323B"/>
              </a:solidFill>
            </a:endParaRPr>
          </a:p>
        </p:txBody>
      </p:sp>
      <p:pic>
        <p:nvPicPr>
          <p:cNvPr id="226" name="Google Shape;226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43200" y="211851"/>
            <a:ext cx="3357000" cy="3858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81751" y="1183228"/>
            <a:ext cx="1059525" cy="326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E2B2F"/>
        </a:solidFill>
      </p:bgPr>
    </p:bg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7"/>
          <p:cNvSpPr/>
          <p:nvPr/>
        </p:nvSpPr>
        <p:spPr>
          <a:xfrm>
            <a:off x="-3075" y="-6125"/>
            <a:ext cx="5981700" cy="5159131"/>
          </a:xfrm>
          <a:custGeom>
            <a:rect b="b" l="l" r="r" t="t"/>
            <a:pathLst>
              <a:path extrusionOk="0" h="205359" w="239268">
                <a:moveTo>
                  <a:pt x="0" y="0"/>
                </a:moveTo>
                <a:lnTo>
                  <a:pt x="0" y="205359"/>
                </a:lnTo>
                <a:lnTo>
                  <a:pt x="239268" y="205359"/>
                </a:lnTo>
                <a:lnTo>
                  <a:pt x="103632" y="0"/>
                </a:lnTo>
                <a:close/>
              </a:path>
            </a:pathLst>
          </a:custGeom>
          <a:solidFill>
            <a:srgbClr val="FBDFDC"/>
          </a:solidFill>
          <a:ln>
            <a:noFill/>
          </a:ln>
        </p:spPr>
      </p:sp>
      <p:grpSp>
        <p:nvGrpSpPr>
          <p:cNvPr id="233" name="Google Shape;233;p17"/>
          <p:cNvGrpSpPr/>
          <p:nvPr/>
        </p:nvGrpSpPr>
        <p:grpSpPr>
          <a:xfrm>
            <a:off x="7767371" y="8226"/>
            <a:ext cx="930320" cy="2560506"/>
            <a:chOff x="-1435027" y="1362018"/>
            <a:chExt cx="944104" cy="2598443"/>
          </a:xfrm>
        </p:grpSpPr>
        <p:sp>
          <p:nvSpPr>
            <p:cNvPr id="234" name="Google Shape;234;p17"/>
            <p:cNvSpPr/>
            <p:nvPr/>
          </p:nvSpPr>
          <p:spPr>
            <a:xfrm>
              <a:off x="-1079594" y="1663708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17"/>
            <p:cNvSpPr/>
            <p:nvPr/>
          </p:nvSpPr>
          <p:spPr>
            <a:xfrm>
              <a:off x="-1079594" y="1962964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17"/>
            <p:cNvSpPr/>
            <p:nvPr/>
          </p:nvSpPr>
          <p:spPr>
            <a:xfrm>
              <a:off x="-1079594" y="2262219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17"/>
            <p:cNvSpPr/>
            <p:nvPr/>
          </p:nvSpPr>
          <p:spPr>
            <a:xfrm>
              <a:off x="-1079594" y="2561474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17"/>
            <p:cNvSpPr/>
            <p:nvPr/>
          </p:nvSpPr>
          <p:spPr>
            <a:xfrm>
              <a:off x="-1079594" y="2860730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17"/>
            <p:cNvSpPr/>
            <p:nvPr/>
          </p:nvSpPr>
          <p:spPr>
            <a:xfrm>
              <a:off x="-1079594" y="3159985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17"/>
            <p:cNvSpPr/>
            <p:nvPr/>
          </p:nvSpPr>
          <p:spPr>
            <a:xfrm>
              <a:off x="-1079594" y="3459240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17"/>
            <p:cNvSpPr/>
            <p:nvPr/>
          </p:nvSpPr>
          <p:spPr>
            <a:xfrm>
              <a:off x="-1435012" y="1962429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17"/>
            <p:cNvSpPr/>
            <p:nvPr/>
          </p:nvSpPr>
          <p:spPr>
            <a:xfrm>
              <a:off x="-1435012" y="2261684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17"/>
            <p:cNvSpPr/>
            <p:nvPr/>
          </p:nvSpPr>
          <p:spPr>
            <a:xfrm>
              <a:off x="-1435012" y="2560940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17"/>
            <p:cNvSpPr/>
            <p:nvPr/>
          </p:nvSpPr>
          <p:spPr>
            <a:xfrm>
              <a:off x="-1435012" y="2860195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17"/>
            <p:cNvSpPr/>
            <p:nvPr/>
          </p:nvSpPr>
          <p:spPr>
            <a:xfrm>
              <a:off x="-1435012" y="3159450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17"/>
            <p:cNvSpPr/>
            <p:nvPr/>
          </p:nvSpPr>
          <p:spPr>
            <a:xfrm>
              <a:off x="-1435012" y="3458705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17"/>
            <p:cNvSpPr/>
            <p:nvPr/>
          </p:nvSpPr>
          <p:spPr>
            <a:xfrm>
              <a:off x="-1435012" y="3757961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17"/>
            <p:cNvSpPr/>
            <p:nvPr/>
          </p:nvSpPr>
          <p:spPr>
            <a:xfrm>
              <a:off x="-725224" y="1362018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17"/>
            <p:cNvSpPr/>
            <p:nvPr/>
          </p:nvSpPr>
          <p:spPr>
            <a:xfrm>
              <a:off x="-725224" y="1661273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17"/>
            <p:cNvSpPr/>
            <p:nvPr/>
          </p:nvSpPr>
          <p:spPr>
            <a:xfrm>
              <a:off x="-725224" y="1960529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17"/>
            <p:cNvSpPr/>
            <p:nvPr/>
          </p:nvSpPr>
          <p:spPr>
            <a:xfrm>
              <a:off x="-725224" y="2259784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17"/>
            <p:cNvSpPr/>
            <p:nvPr/>
          </p:nvSpPr>
          <p:spPr>
            <a:xfrm>
              <a:off x="-725224" y="2559039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17"/>
            <p:cNvSpPr/>
            <p:nvPr/>
          </p:nvSpPr>
          <p:spPr>
            <a:xfrm>
              <a:off x="-725224" y="2858295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17"/>
            <p:cNvSpPr/>
            <p:nvPr/>
          </p:nvSpPr>
          <p:spPr>
            <a:xfrm>
              <a:off x="-725224" y="3157550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17"/>
            <p:cNvSpPr/>
            <p:nvPr/>
          </p:nvSpPr>
          <p:spPr>
            <a:xfrm>
              <a:off x="-1435027" y="1663708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6" name="Google Shape;256;p17"/>
          <p:cNvGrpSpPr/>
          <p:nvPr/>
        </p:nvGrpSpPr>
        <p:grpSpPr>
          <a:xfrm>
            <a:off x="2613540" y="3629703"/>
            <a:ext cx="839145" cy="1510854"/>
            <a:chOff x="-1449485" y="3330463"/>
            <a:chExt cx="839145" cy="1510854"/>
          </a:xfrm>
        </p:grpSpPr>
        <p:sp>
          <p:nvSpPr>
            <p:cNvPr id="257" name="Google Shape;257;p17"/>
            <p:cNvSpPr/>
            <p:nvPr/>
          </p:nvSpPr>
          <p:spPr>
            <a:xfrm>
              <a:off x="-1132920" y="3598363"/>
              <a:ext cx="207900" cy="1800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17"/>
            <p:cNvSpPr/>
            <p:nvPr/>
          </p:nvSpPr>
          <p:spPr>
            <a:xfrm>
              <a:off x="-1132920" y="3864102"/>
              <a:ext cx="207900" cy="1800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17"/>
            <p:cNvSpPr/>
            <p:nvPr/>
          </p:nvSpPr>
          <p:spPr>
            <a:xfrm>
              <a:off x="-1132920" y="4129840"/>
              <a:ext cx="207900" cy="1800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17"/>
            <p:cNvSpPr/>
            <p:nvPr/>
          </p:nvSpPr>
          <p:spPr>
            <a:xfrm>
              <a:off x="-1132920" y="4395578"/>
              <a:ext cx="207900" cy="1800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17"/>
            <p:cNvSpPr/>
            <p:nvPr/>
          </p:nvSpPr>
          <p:spPr>
            <a:xfrm>
              <a:off x="-1132920" y="4661316"/>
              <a:ext cx="207900" cy="1800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17"/>
            <p:cNvSpPr/>
            <p:nvPr/>
          </p:nvSpPr>
          <p:spPr>
            <a:xfrm>
              <a:off x="-1449485" y="3863627"/>
              <a:ext cx="207900" cy="1800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17"/>
            <p:cNvSpPr/>
            <p:nvPr/>
          </p:nvSpPr>
          <p:spPr>
            <a:xfrm>
              <a:off x="-1449485" y="4129365"/>
              <a:ext cx="207900" cy="1800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17"/>
            <p:cNvSpPr/>
            <p:nvPr/>
          </p:nvSpPr>
          <p:spPr>
            <a:xfrm>
              <a:off x="-1449485" y="4395104"/>
              <a:ext cx="207900" cy="1800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17"/>
            <p:cNvSpPr/>
            <p:nvPr/>
          </p:nvSpPr>
          <p:spPr>
            <a:xfrm>
              <a:off x="-1449485" y="4660842"/>
              <a:ext cx="207900" cy="1800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17"/>
            <p:cNvSpPr/>
            <p:nvPr/>
          </p:nvSpPr>
          <p:spPr>
            <a:xfrm>
              <a:off x="-818240" y="3330463"/>
              <a:ext cx="207900" cy="1800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17"/>
            <p:cNvSpPr/>
            <p:nvPr/>
          </p:nvSpPr>
          <p:spPr>
            <a:xfrm>
              <a:off x="-818240" y="3596201"/>
              <a:ext cx="207900" cy="1800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17"/>
            <p:cNvSpPr/>
            <p:nvPr/>
          </p:nvSpPr>
          <p:spPr>
            <a:xfrm>
              <a:off x="-818240" y="3861939"/>
              <a:ext cx="207900" cy="1800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17"/>
            <p:cNvSpPr/>
            <p:nvPr/>
          </p:nvSpPr>
          <p:spPr>
            <a:xfrm>
              <a:off x="-818240" y="4127678"/>
              <a:ext cx="207900" cy="1800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17"/>
            <p:cNvSpPr/>
            <p:nvPr/>
          </p:nvSpPr>
          <p:spPr>
            <a:xfrm>
              <a:off x="-818240" y="4393416"/>
              <a:ext cx="207900" cy="1800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17"/>
            <p:cNvSpPr/>
            <p:nvPr/>
          </p:nvSpPr>
          <p:spPr>
            <a:xfrm>
              <a:off x="-818240" y="4659154"/>
              <a:ext cx="207900" cy="1800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72" name="Google Shape;27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001" y="1542448"/>
            <a:ext cx="2769475" cy="3293446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17"/>
          <p:cNvSpPr txBox="1"/>
          <p:nvPr>
            <p:ph idx="4294967295" type="title"/>
          </p:nvPr>
        </p:nvSpPr>
        <p:spPr>
          <a:xfrm>
            <a:off x="598075" y="329375"/>
            <a:ext cx="2618400" cy="134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11323B"/>
                </a:solidFill>
              </a:rPr>
              <a:t>Portfolio.</a:t>
            </a:r>
            <a:endParaRPr sz="3600">
              <a:solidFill>
                <a:srgbClr val="11323B"/>
              </a:solidFill>
            </a:endParaRPr>
          </a:p>
        </p:txBody>
      </p:sp>
      <p:pic>
        <p:nvPicPr>
          <p:cNvPr id="274" name="Google Shape;27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546700"/>
            <a:ext cx="4438123" cy="3642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51074" y="175065"/>
            <a:ext cx="816225" cy="49080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E2B2F"/>
        </a:solidFill>
      </p:bgPr>
    </p:bg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8"/>
          <p:cNvSpPr/>
          <p:nvPr/>
        </p:nvSpPr>
        <p:spPr>
          <a:xfrm flipH="1" rot="10800000">
            <a:off x="-3075" y="-6125"/>
            <a:ext cx="5981700" cy="5159131"/>
          </a:xfrm>
          <a:custGeom>
            <a:rect b="b" l="l" r="r" t="t"/>
            <a:pathLst>
              <a:path extrusionOk="0" h="205359" w="239268">
                <a:moveTo>
                  <a:pt x="0" y="0"/>
                </a:moveTo>
                <a:lnTo>
                  <a:pt x="0" y="205359"/>
                </a:lnTo>
                <a:lnTo>
                  <a:pt x="239268" y="205359"/>
                </a:lnTo>
                <a:lnTo>
                  <a:pt x="103632" y="0"/>
                </a:lnTo>
                <a:close/>
              </a:path>
            </a:pathLst>
          </a:custGeom>
          <a:solidFill>
            <a:srgbClr val="E6F4E4"/>
          </a:solidFill>
          <a:ln>
            <a:noFill/>
          </a:ln>
        </p:spPr>
      </p:sp>
      <p:grpSp>
        <p:nvGrpSpPr>
          <p:cNvPr id="281" name="Google Shape;281;p18"/>
          <p:cNvGrpSpPr/>
          <p:nvPr/>
        </p:nvGrpSpPr>
        <p:grpSpPr>
          <a:xfrm rot="10800000">
            <a:off x="7577623" y="211859"/>
            <a:ext cx="930320" cy="2560506"/>
            <a:chOff x="-1435027" y="1362018"/>
            <a:chExt cx="944104" cy="2598443"/>
          </a:xfrm>
        </p:grpSpPr>
        <p:sp>
          <p:nvSpPr>
            <p:cNvPr id="282" name="Google Shape;282;p18"/>
            <p:cNvSpPr/>
            <p:nvPr/>
          </p:nvSpPr>
          <p:spPr>
            <a:xfrm>
              <a:off x="-1079594" y="1663708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18"/>
            <p:cNvSpPr/>
            <p:nvPr/>
          </p:nvSpPr>
          <p:spPr>
            <a:xfrm>
              <a:off x="-1079594" y="1962964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18"/>
            <p:cNvSpPr/>
            <p:nvPr/>
          </p:nvSpPr>
          <p:spPr>
            <a:xfrm>
              <a:off x="-1079594" y="2262219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18"/>
            <p:cNvSpPr/>
            <p:nvPr/>
          </p:nvSpPr>
          <p:spPr>
            <a:xfrm>
              <a:off x="-1079594" y="2561474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18"/>
            <p:cNvSpPr/>
            <p:nvPr/>
          </p:nvSpPr>
          <p:spPr>
            <a:xfrm>
              <a:off x="-1079594" y="2860730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18"/>
            <p:cNvSpPr/>
            <p:nvPr/>
          </p:nvSpPr>
          <p:spPr>
            <a:xfrm>
              <a:off x="-1079594" y="3159985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18"/>
            <p:cNvSpPr/>
            <p:nvPr/>
          </p:nvSpPr>
          <p:spPr>
            <a:xfrm>
              <a:off x="-1079594" y="3459240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18"/>
            <p:cNvSpPr/>
            <p:nvPr/>
          </p:nvSpPr>
          <p:spPr>
            <a:xfrm>
              <a:off x="-1435012" y="1962429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18"/>
            <p:cNvSpPr/>
            <p:nvPr/>
          </p:nvSpPr>
          <p:spPr>
            <a:xfrm>
              <a:off x="-1435012" y="2261684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18"/>
            <p:cNvSpPr/>
            <p:nvPr/>
          </p:nvSpPr>
          <p:spPr>
            <a:xfrm>
              <a:off x="-1435012" y="2560940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18"/>
            <p:cNvSpPr/>
            <p:nvPr/>
          </p:nvSpPr>
          <p:spPr>
            <a:xfrm>
              <a:off x="-1435012" y="2860195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18"/>
            <p:cNvSpPr/>
            <p:nvPr/>
          </p:nvSpPr>
          <p:spPr>
            <a:xfrm>
              <a:off x="-1435012" y="3159450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18"/>
            <p:cNvSpPr/>
            <p:nvPr/>
          </p:nvSpPr>
          <p:spPr>
            <a:xfrm>
              <a:off x="-1435012" y="3458705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18"/>
            <p:cNvSpPr/>
            <p:nvPr/>
          </p:nvSpPr>
          <p:spPr>
            <a:xfrm>
              <a:off x="-1435012" y="3757961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18"/>
            <p:cNvSpPr/>
            <p:nvPr/>
          </p:nvSpPr>
          <p:spPr>
            <a:xfrm>
              <a:off x="-725224" y="1362018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18"/>
            <p:cNvSpPr/>
            <p:nvPr/>
          </p:nvSpPr>
          <p:spPr>
            <a:xfrm>
              <a:off x="-725224" y="1661273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18"/>
            <p:cNvSpPr/>
            <p:nvPr/>
          </p:nvSpPr>
          <p:spPr>
            <a:xfrm>
              <a:off x="-725224" y="1960529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18"/>
            <p:cNvSpPr/>
            <p:nvPr/>
          </p:nvSpPr>
          <p:spPr>
            <a:xfrm>
              <a:off x="-725224" y="2259784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18"/>
            <p:cNvSpPr/>
            <p:nvPr/>
          </p:nvSpPr>
          <p:spPr>
            <a:xfrm>
              <a:off x="-725224" y="2559039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18"/>
            <p:cNvSpPr/>
            <p:nvPr/>
          </p:nvSpPr>
          <p:spPr>
            <a:xfrm>
              <a:off x="-725224" y="2858295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18"/>
            <p:cNvSpPr/>
            <p:nvPr/>
          </p:nvSpPr>
          <p:spPr>
            <a:xfrm>
              <a:off x="-725224" y="3157550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18"/>
            <p:cNvSpPr/>
            <p:nvPr/>
          </p:nvSpPr>
          <p:spPr>
            <a:xfrm>
              <a:off x="-1435027" y="1663708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4" name="Google Shape;304;p18"/>
          <p:cNvSpPr txBox="1"/>
          <p:nvPr>
            <p:ph idx="4294967295" type="title"/>
          </p:nvPr>
        </p:nvSpPr>
        <p:spPr>
          <a:xfrm>
            <a:off x="827475" y="211850"/>
            <a:ext cx="2618400" cy="134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11323B"/>
                </a:solidFill>
              </a:rPr>
              <a:t>Blog.</a:t>
            </a:r>
            <a:endParaRPr sz="3600">
              <a:solidFill>
                <a:srgbClr val="11323B"/>
              </a:solidFill>
            </a:endParaRPr>
          </a:p>
        </p:txBody>
      </p:sp>
      <p:pic>
        <p:nvPicPr>
          <p:cNvPr id="305" name="Google Shape;30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0800" y="1337500"/>
            <a:ext cx="1873375" cy="371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19750" y="105913"/>
            <a:ext cx="2007227" cy="493165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43077" y="1239987"/>
            <a:ext cx="930325" cy="325153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03723" y="1239982"/>
            <a:ext cx="930325" cy="295679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157400" y="310500"/>
            <a:ext cx="1008350" cy="452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E2B2F"/>
        </a:solidFill>
      </p:bgPr>
    </p:bg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19"/>
          <p:cNvSpPr/>
          <p:nvPr/>
        </p:nvSpPr>
        <p:spPr>
          <a:xfrm>
            <a:off x="-3075" y="-6125"/>
            <a:ext cx="5981700" cy="5159131"/>
          </a:xfrm>
          <a:custGeom>
            <a:rect b="b" l="l" r="r" t="t"/>
            <a:pathLst>
              <a:path extrusionOk="0" h="205359" w="239268">
                <a:moveTo>
                  <a:pt x="0" y="0"/>
                </a:moveTo>
                <a:lnTo>
                  <a:pt x="0" y="205359"/>
                </a:lnTo>
                <a:lnTo>
                  <a:pt x="239268" y="205359"/>
                </a:lnTo>
                <a:lnTo>
                  <a:pt x="103632" y="0"/>
                </a:lnTo>
                <a:close/>
              </a:path>
            </a:pathLst>
          </a:custGeom>
          <a:solidFill>
            <a:srgbClr val="FBDFDC"/>
          </a:solidFill>
          <a:ln>
            <a:noFill/>
          </a:ln>
        </p:spPr>
      </p:sp>
      <p:grpSp>
        <p:nvGrpSpPr>
          <p:cNvPr id="315" name="Google Shape;315;p19"/>
          <p:cNvGrpSpPr/>
          <p:nvPr/>
        </p:nvGrpSpPr>
        <p:grpSpPr>
          <a:xfrm>
            <a:off x="7767371" y="8226"/>
            <a:ext cx="930320" cy="2560506"/>
            <a:chOff x="-1435027" y="1362018"/>
            <a:chExt cx="944104" cy="2598443"/>
          </a:xfrm>
        </p:grpSpPr>
        <p:sp>
          <p:nvSpPr>
            <p:cNvPr id="316" name="Google Shape;316;p19"/>
            <p:cNvSpPr/>
            <p:nvPr/>
          </p:nvSpPr>
          <p:spPr>
            <a:xfrm>
              <a:off x="-1079594" y="1663708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19"/>
            <p:cNvSpPr/>
            <p:nvPr/>
          </p:nvSpPr>
          <p:spPr>
            <a:xfrm>
              <a:off x="-1079594" y="1962964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19"/>
            <p:cNvSpPr/>
            <p:nvPr/>
          </p:nvSpPr>
          <p:spPr>
            <a:xfrm>
              <a:off x="-1079594" y="2262219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19"/>
            <p:cNvSpPr/>
            <p:nvPr/>
          </p:nvSpPr>
          <p:spPr>
            <a:xfrm>
              <a:off x="-1079594" y="2561474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19"/>
            <p:cNvSpPr/>
            <p:nvPr/>
          </p:nvSpPr>
          <p:spPr>
            <a:xfrm>
              <a:off x="-1079594" y="2860730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19"/>
            <p:cNvSpPr/>
            <p:nvPr/>
          </p:nvSpPr>
          <p:spPr>
            <a:xfrm>
              <a:off x="-1079594" y="3159985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19"/>
            <p:cNvSpPr/>
            <p:nvPr/>
          </p:nvSpPr>
          <p:spPr>
            <a:xfrm>
              <a:off x="-1079594" y="3459240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19"/>
            <p:cNvSpPr/>
            <p:nvPr/>
          </p:nvSpPr>
          <p:spPr>
            <a:xfrm>
              <a:off x="-1435012" y="1962429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19"/>
            <p:cNvSpPr/>
            <p:nvPr/>
          </p:nvSpPr>
          <p:spPr>
            <a:xfrm>
              <a:off x="-1435012" y="2261684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19"/>
            <p:cNvSpPr/>
            <p:nvPr/>
          </p:nvSpPr>
          <p:spPr>
            <a:xfrm>
              <a:off x="-1435012" y="2560940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19"/>
            <p:cNvSpPr/>
            <p:nvPr/>
          </p:nvSpPr>
          <p:spPr>
            <a:xfrm>
              <a:off x="-1435012" y="2860195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19"/>
            <p:cNvSpPr/>
            <p:nvPr/>
          </p:nvSpPr>
          <p:spPr>
            <a:xfrm>
              <a:off x="-1435012" y="3159450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19"/>
            <p:cNvSpPr/>
            <p:nvPr/>
          </p:nvSpPr>
          <p:spPr>
            <a:xfrm>
              <a:off x="-1435012" y="3458705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19"/>
            <p:cNvSpPr/>
            <p:nvPr/>
          </p:nvSpPr>
          <p:spPr>
            <a:xfrm>
              <a:off x="-1435012" y="3757961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19"/>
            <p:cNvSpPr/>
            <p:nvPr/>
          </p:nvSpPr>
          <p:spPr>
            <a:xfrm>
              <a:off x="-725224" y="1362018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19"/>
            <p:cNvSpPr/>
            <p:nvPr/>
          </p:nvSpPr>
          <p:spPr>
            <a:xfrm>
              <a:off x="-725224" y="1661273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19"/>
            <p:cNvSpPr/>
            <p:nvPr/>
          </p:nvSpPr>
          <p:spPr>
            <a:xfrm>
              <a:off x="-725224" y="1960529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19"/>
            <p:cNvSpPr/>
            <p:nvPr/>
          </p:nvSpPr>
          <p:spPr>
            <a:xfrm>
              <a:off x="-725224" y="2259784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19"/>
            <p:cNvSpPr/>
            <p:nvPr/>
          </p:nvSpPr>
          <p:spPr>
            <a:xfrm>
              <a:off x="-725224" y="2559039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19"/>
            <p:cNvSpPr/>
            <p:nvPr/>
          </p:nvSpPr>
          <p:spPr>
            <a:xfrm>
              <a:off x="-725224" y="2858295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19"/>
            <p:cNvSpPr/>
            <p:nvPr/>
          </p:nvSpPr>
          <p:spPr>
            <a:xfrm>
              <a:off x="-725224" y="3157550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19"/>
            <p:cNvSpPr/>
            <p:nvPr/>
          </p:nvSpPr>
          <p:spPr>
            <a:xfrm>
              <a:off x="-1435027" y="1663708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8" name="Google Shape;338;p19"/>
          <p:cNvGrpSpPr/>
          <p:nvPr/>
        </p:nvGrpSpPr>
        <p:grpSpPr>
          <a:xfrm>
            <a:off x="2613540" y="3629703"/>
            <a:ext cx="839145" cy="1510854"/>
            <a:chOff x="-1449485" y="3330463"/>
            <a:chExt cx="839145" cy="1510854"/>
          </a:xfrm>
        </p:grpSpPr>
        <p:sp>
          <p:nvSpPr>
            <p:cNvPr id="339" name="Google Shape;339;p19"/>
            <p:cNvSpPr/>
            <p:nvPr/>
          </p:nvSpPr>
          <p:spPr>
            <a:xfrm>
              <a:off x="-1132920" y="3598363"/>
              <a:ext cx="207900" cy="1800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19"/>
            <p:cNvSpPr/>
            <p:nvPr/>
          </p:nvSpPr>
          <p:spPr>
            <a:xfrm>
              <a:off x="-1132920" y="3864102"/>
              <a:ext cx="207900" cy="1800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19"/>
            <p:cNvSpPr/>
            <p:nvPr/>
          </p:nvSpPr>
          <p:spPr>
            <a:xfrm>
              <a:off x="-1132920" y="4129840"/>
              <a:ext cx="207900" cy="1800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19"/>
            <p:cNvSpPr/>
            <p:nvPr/>
          </p:nvSpPr>
          <p:spPr>
            <a:xfrm>
              <a:off x="-1132920" y="4395578"/>
              <a:ext cx="207900" cy="1800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19"/>
            <p:cNvSpPr/>
            <p:nvPr/>
          </p:nvSpPr>
          <p:spPr>
            <a:xfrm>
              <a:off x="-1132920" y="4661316"/>
              <a:ext cx="207900" cy="1800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19"/>
            <p:cNvSpPr/>
            <p:nvPr/>
          </p:nvSpPr>
          <p:spPr>
            <a:xfrm>
              <a:off x="-1449485" y="3863627"/>
              <a:ext cx="207900" cy="1800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19"/>
            <p:cNvSpPr/>
            <p:nvPr/>
          </p:nvSpPr>
          <p:spPr>
            <a:xfrm>
              <a:off x="-1449485" y="4129365"/>
              <a:ext cx="207900" cy="1800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19"/>
            <p:cNvSpPr/>
            <p:nvPr/>
          </p:nvSpPr>
          <p:spPr>
            <a:xfrm>
              <a:off x="-1449485" y="4395104"/>
              <a:ext cx="207900" cy="1800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19"/>
            <p:cNvSpPr/>
            <p:nvPr/>
          </p:nvSpPr>
          <p:spPr>
            <a:xfrm>
              <a:off x="-1449485" y="4660842"/>
              <a:ext cx="207900" cy="1800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19"/>
            <p:cNvSpPr/>
            <p:nvPr/>
          </p:nvSpPr>
          <p:spPr>
            <a:xfrm>
              <a:off x="-818240" y="3330463"/>
              <a:ext cx="207900" cy="1800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19"/>
            <p:cNvSpPr/>
            <p:nvPr/>
          </p:nvSpPr>
          <p:spPr>
            <a:xfrm>
              <a:off x="-818240" y="3596201"/>
              <a:ext cx="207900" cy="1800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19"/>
            <p:cNvSpPr/>
            <p:nvPr/>
          </p:nvSpPr>
          <p:spPr>
            <a:xfrm>
              <a:off x="-818240" y="3861939"/>
              <a:ext cx="207900" cy="1800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19"/>
            <p:cNvSpPr/>
            <p:nvPr/>
          </p:nvSpPr>
          <p:spPr>
            <a:xfrm>
              <a:off x="-818240" y="4127678"/>
              <a:ext cx="207900" cy="1800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19"/>
            <p:cNvSpPr/>
            <p:nvPr/>
          </p:nvSpPr>
          <p:spPr>
            <a:xfrm>
              <a:off x="-818240" y="4393416"/>
              <a:ext cx="207900" cy="1800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19"/>
            <p:cNvSpPr/>
            <p:nvPr/>
          </p:nvSpPr>
          <p:spPr>
            <a:xfrm>
              <a:off x="-818240" y="4659154"/>
              <a:ext cx="207900" cy="1800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4" name="Google Shape;354;p19"/>
          <p:cNvSpPr txBox="1"/>
          <p:nvPr>
            <p:ph idx="4294967295" type="title"/>
          </p:nvPr>
        </p:nvSpPr>
        <p:spPr>
          <a:xfrm>
            <a:off x="598075" y="329375"/>
            <a:ext cx="2618400" cy="134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11323B"/>
                </a:solidFill>
              </a:rPr>
              <a:t>Resume.</a:t>
            </a:r>
            <a:endParaRPr sz="3600">
              <a:solidFill>
                <a:srgbClr val="11323B"/>
              </a:solidFill>
            </a:endParaRPr>
          </a:p>
        </p:txBody>
      </p:sp>
      <p:pic>
        <p:nvPicPr>
          <p:cNvPr id="355" name="Google Shape;35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025" y="1490225"/>
            <a:ext cx="2407054" cy="336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92875" y="1153700"/>
            <a:ext cx="4129776" cy="3289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52614" y="1834337"/>
            <a:ext cx="1364725" cy="268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E2B2F"/>
        </a:solidFill>
      </p:bgPr>
    </p:bg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20"/>
          <p:cNvSpPr/>
          <p:nvPr/>
        </p:nvSpPr>
        <p:spPr>
          <a:xfrm flipH="1" rot="10800000">
            <a:off x="-3075" y="-6125"/>
            <a:ext cx="5981700" cy="5159131"/>
          </a:xfrm>
          <a:custGeom>
            <a:rect b="b" l="l" r="r" t="t"/>
            <a:pathLst>
              <a:path extrusionOk="0" h="205359" w="239268">
                <a:moveTo>
                  <a:pt x="0" y="0"/>
                </a:moveTo>
                <a:lnTo>
                  <a:pt x="0" y="205359"/>
                </a:lnTo>
                <a:lnTo>
                  <a:pt x="239268" y="205359"/>
                </a:lnTo>
                <a:lnTo>
                  <a:pt x="103632" y="0"/>
                </a:lnTo>
                <a:close/>
              </a:path>
            </a:pathLst>
          </a:custGeom>
          <a:solidFill>
            <a:srgbClr val="E6F4E4"/>
          </a:solidFill>
          <a:ln>
            <a:noFill/>
          </a:ln>
        </p:spPr>
      </p:sp>
      <p:grpSp>
        <p:nvGrpSpPr>
          <p:cNvPr id="363" name="Google Shape;363;p20"/>
          <p:cNvGrpSpPr/>
          <p:nvPr/>
        </p:nvGrpSpPr>
        <p:grpSpPr>
          <a:xfrm rot="10800000">
            <a:off x="7577623" y="211859"/>
            <a:ext cx="930320" cy="2560506"/>
            <a:chOff x="-1435027" y="1362018"/>
            <a:chExt cx="944104" cy="2598443"/>
          </a:xfrm>
        </p:grpSpPr>
        <p:sp>
          <p:nvSpPr>
            <p:cNvPr id="364" name="Google Shape;364;p20"/>
            <p:cNvSpPr/>
            <p:nvPr/>
          </p:nvSpPr>
          <p:spPr>
            <a:xfrm>
              <a:off x="-1079594" y="1663708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20"/>
            <p:cNvSpPr/>
            <p:nvPr/>
          </p:nvSpPr>
          <p:spPr>
            <a:xfrm>
              <a:off x="-1079594" y="1962964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20"/>
            <p:cNvSpPr/>
            <p:nvPr/>
          </p:nvSpPr>
          <p:spPr>
            <a:xfrm>
              <a:off x="-1079594" y="2262219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20"/>
            <p:cNvSpPr/>
            <p:nvPr/>
          </p:nvSpPr>
          <p:spPr>
            <a:xfrm>
              <a:off x="-1079594" y="2561474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20"/>
            <p:cNvSpPr/>
            <p:nvPr/>
          </p:nvSpPr>
          <p:spPr>
            <a:xfrm>
              <a:off x="-1079594" y="2860730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20"/>
            <p:cNvSpPr/>
            <p:nvPr/>
          </p:nvSpPr>
          <p:spPr>
            <a:xfrm>
              <a:off x="-1079594" y="3159985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20"/>
            <p:cNvSpPr/>
            <p:nvPr/>
          </p:nvSpPr>
          <p:spPr>
            <a:xfrm>
              <a:off x="-1079594" y="3459240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20"/>
            <p:cNvSpPr/>
            <p:nvPr/>
          </p:nvSpPr>
          <p:spPr>
            <a:xfrm>
              <a:off x="-1435012" y="1962429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20"/>
            <p:cNvSpPr/>
            <p:nvPr/>
          </p:nvSpPr>
          <p:spPr>
            <a:xfrm>
              <a:off x="-1435012" y="2261684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20"/>
            <p:cNvSpPr/>
            <p:nvPr/>
          </p:nvSpPr>
          <p:spPr>
            <a:xfrm>
              <a:off x="-1435012" y="2560940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20"/>
            <p:cNvSpPr/>
            <p:nvPr/>
          </p:nvSpPr>
          <p:spPr>
            <a:xfrm>
              <a:off x="-1435012" y="2860195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20"/>
            <p:cNvSpPr/>
            <p:nvPr/>
          </p:nvSpPr>
          <p:spPr>
            <a:xfrm>
              <a:off x="-1435012" y="3159450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20"/>
            <p:cNvSpPr/>
            <p:nvPr/>
          </p:nvSpPr>
          <p:spPr>
            <a:xfrm>
              <a:off x="-1435012" y="3458705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20"/>
            <p:cNvSpPr/>
            <p:nvPr/>
          </p:nvSpPr>
          <p:spPr>
            <a:xfrm>
              <a:off x="-1435012" y="3757961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20"/>
            <p:cNvSpPr/>
            <p:nvPr/>
          </p:nvSpPr>
          <p:spPr>
            <a:xfrm>
              <a:off x="-725224" y="1362018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20"/>
            <p:cNvSpPr/>
            <p:nvPr/>
          </p:nvSpPr>
          <p:spPr>
            <a:xfrm>
              <a:off x="-725224" y="1661273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20"/>
            <p:cNvSpPr/>
            <p:nvPr/>
          </p:nvSpPr>
          <p:spPr>
            <a:xfrm>
              <a:off x="-725224" y="1960529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20"/>
            <p:cNvSpPr/>
            <p:nvPr/>
          </p:nvSpPr>
          <p:spPr>
            <a:xfrm>
              <a:off x="-725224" y="2259784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20"/>
            <p:cNvSpPr/>
            <p:nvPr/>
          </p:nvSpPr>
          <p:spPr>
            <a:xfrm>
              <a:off x="-725224" y="2559039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20"/>
            <p:cNvSpPr/>
            <p:nvPr/>
          </p:nvSpPr>
          <p:spPr>
            <a:xfrm>
              <a:off x="-725224" y="2858295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20"/>
            <p:cNvSpPr/>
            <p:nvPr/>
          </p:nvSpPr>
          <p:spPr>
            <a:xfrm>
              <a:off x="-725224" y="3157550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20"/>
            <p:cNvSpPr/>
            <p:nvPr/>
          </p:nvSpPr>
          <p:spPr>
            <a:xfrm>
              <a:off x="-1435027" y="1663708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6" name="Google Shape;386;p20"/>
          <p:cNvSpPr txBox="1"/>
          <p:nvPr>
            <p:ph idx="4294967295" type="title"/>
          </p:nvPr>
        </p:nvSpPr>
        <p:spPr>
          <a:xfrm>
            <a:off x="827475" y="211850"/>
            <a:ext cx="2618400" cy="134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11323B"/>
                </a:solidFill>
              </a:rPr>
              <a:t>Contact</a:t>
            </a:r>
            <a:r>
              <a:rPr lang="en" sz="3600">
                <a:solidFill>
                  <a:srgbClr val="11323B"/>
                </a:solidFill>
              </a:rPr>
              <a:t>.</a:t>
            </a:r>
            <a:endParaRPr sz="3600">
              <a:solidFill>
                <a:srgbClr val="11323B"/>
              </a:solidFill>
            </a:endParaRPr>
          </a:p>
        </p:txBody>
      </p:sp>
      <p:pic>
        <p:nvPicPr>
          <p:cNvPr id="387" name="Google Shape;38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7225" y="1399975"/>
            <a:ext cx="3076725" cy="289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46201" y="1462088"/>
            <a:ext cx="3889217" cy="277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34576" y="959275"/>
            <a:ext cx="1240994" cy="3779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E2B2F"/>
        </a:solidFill>
      </p:bgPr>
    </p:bg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21"/>
          <p:cNvSpPr/>
          <p:nvPr/>
        </p:nvSpPr>
        <p:spPr>
          <a:xfrm>
            <a:off x="-3075" y="-6125"/>
            <a:ext cx="5981700" cy="5159131"/>
          </a:xfrm>
          <a:custGeom>
            <a:rect b="b" l="l" r="r" t="t"/>
            <a:pathLst>
              <a:path extrusionOk="0" h="205359" w="239268">
                <a:moveTo>
                  <a:pt x="0" y="0"/>
                </a:moveTo>
                <a:lnTo>
                  <a:pt x="0" y="205359"/>
                </a:lnTo>
                <a:lnTo>
                  <a:pt x="239268" y="205359"/>
                </a:lnTo>
                <a:lnTo>
                  <a:pt x="103632" y="0"/>
                </a:lnTo>
                <a:close/>
              </a:path>
            </a:pathLst>
          </a:custGeom>
          <a:solidFill>
            <a:srgbClr val="FBDFDC"/>
          </a:solidFill>
          <a:ln>
            <a:noFill/>
          </a:ln>
        </p:spPr>
      </p:sp>
      <p:grpSp>
        <p:nvGrpSpPr>
          <p:cNvPr id="395" name="Google Shape;395;p21"/>
          <p:cNvGrpSpPr/>
          <p:nvPr/>
        </p:nvGrpSpPr>
        <p:grpSpPr>
          <a:xfrm>
            <a:off x="7767371" y="8226"/>
            <a:ext cx="930320" cy="2560506"/>
            <a:chOff x="-1435027" y="1362018"/>
            <a:chExt cx="944104" cy="2598443"/>
          </a:xfrm>
        </p:grpSpPr>
        <p:sp>
          <p:nvSpPr>
            <p:cNvPr id="396" name="Google Shape;396;p21"/>
            <p:cNvSpPr/>
            <p:nvPr/>
          </p:nvSpPr>
          <p:spPr>
            <a:xfrm>
              <a:off x="-1079594" y="1663708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21"/>
            <p:cNvSpPr/>
            <p:nvPr/>
          </p:nvSpPr>
          <p:spPr>
            <a:xfrm>
              <a:off x="-1079594" y="1962964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21"/>
            <p:cNvSpPr/>
            <p:nvPr/>
          </p:nvSpPr>
          <p:spPr>
            <a:xfrm>
              <a:off x="-1079594" y="2262219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21"/>
            <p:cNvSpPr/>
            <p:nvPr/>
          </p:nvSpPr>
          <p:spPr>
            <a:xfrm>
              <a:off x="-1079594" y="2561474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21"/>
            <p:cNvSpPr/>
            <p:nvPr/>
          </p:nvSpPr>
          <p:spPr>
            <a:xfrm>
              <a:off x="-1079594" y="2860730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21"/>
            <p:cNvSpPr/>
            <p:nvPr/>
          </p:nvSpPr>
          <p:spPr>
            <a:xfrm>
              <a:off x="-1079594" y="3159985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21"/>
            <p:cNvSpPr/>
            <p:nvPr/>
          </p:nvSpPr>
          <p:spPr>
            <a:xfrm>
              <a:off x="-1079594" y="3459240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21"/>
            <p:cNvSpPr/>
            <p:nvPr/>
          </p:nvSpPr>
          <p:spPr>
            <a:xfrm>
              <a:off x="-1435012" y="1962429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21"/>
            <p:cNvSpPr/>
            <p:nvPr/>
          </p:nvSpPr>
          <p:spPr>
            <a:xfrm>
              <a:off x="-1435012" y="2261684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21"/>
            <p:cNvSpPr/>
            <p:nvPr/>
          </p:nvSpPr>
          <p:spPr>
            <a:xfrm>
              <a:off x="-1435012" y="2560940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21"/>
            <p:cNvSpPr/>
            <p:nvPr/>
          </p:nvSpPr>
          <p:spPr>
            <a:xfrm>
              <a:off x="-1435012" y="2860195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21"/>
            <p:cNvSpPr/>
            <p:nvPr/>
          </p:nvSpPr>
          <p:spPr>
            <a:xfrm>
              <a:off x="-1435012" y="3159450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21"/>
            <p:cNvSpPr/>
            <p:nvPr/>
          </p:nvSpPr>
          <p:spPr>
            <a:xfrm>
              <a:off x="-1435012" y="3458705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21"/>
            <p:cNvSpPr/>
            <p:nvPr/>
          </p:nvSpPr>
          <p:spPr>
            <a:xfrm>
              <a:off x="-1435012" y="3757961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21"/>
            <p:cNvSpPr/>
            <p:nvPr/>
          </p:nvSpPr>
          <p:spPr>
            <a:xfrm>
              <a:off x="-725224" y="1362018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21"/>
            <p:cNvSpPr/>
            <p:nvPr/>
          </p:nvSpPr>
          <p:spPr>
            <a:xfrm>
              <a:off x="-725224" y="1661273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21"/>
            <p:cNvSpPr/>
            <p:nvPr/>
          </p:nvSpPr>
          <p:spPr>
            <a:xfrm>
              <a:off x="-725224" y="1960529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21"/>
            <p:cNvSpPr/>
            <p:nvPr/>
          </p:nvSpPr>
          <p:spPr>
            <a:xfrm>
              <a:off x="-725224" y="2259784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21"/>
            <p:cNvSpPr/>
            <p:nvPr/>
          </p:nvSpPr>
          <p:spPr>
            <a:xfrm>
              <a:off x="-725224" y="2559039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21"/>
            <p:cNvSpPr/>
            <p:nvPr/>
          </p:nvSpPr>
          <p:spPr>
            <a:xfrm>
              <a:off x="-725224" y="2858295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21"/>
            <p:cNvSpPr/>
            <p:nvPr/>
          </p:nvSpPr>
          <p:spPr>
            <a:xfrm>
              <a:off x="-725224" y="3157550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21"/>
            <p:cNvSpPr/>
            <p:nvPr/>
          </p:nvSpPr>
          <p:spPr>
            <a:xfrm>
              <a:off x="-1435027" y="1663708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18" name="Google Shape;418;p21"/>
          <p:cNvGrpSpPr/>
          <p:nvPr/>
        </p:nvGrpSpPr>
        <p:grpSpPr>
          <a:xfrm>
            <a:off x="2613540" y="3629703"/>
            <a:ext cx="839145" cy="1510854"/>
            <a:chOff x="-1449485" y="3330463"/>
            <a:chExt cx="839145" cy="1510854"/>
          </a:xfrm>
        </p:grpSpPr>
        <p:sp>
          <p:nvSpPr>
            <p:cNvPr id="419" name="Google Shape;419;p21"/>
            <p:cNvSpPr/>
            <p:nvPr/>
          </p:nvSpPr>
          <p:spPr>
            <a:xfrm>
              <a:off x="-1132920" y="3598363"/>
              <a:ext cx="207900" cy="1800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21"/>
            <p:cNvSpPr/>
            <p:nvPr/>
          </p:nvSpPr>
          <p:spPr>
            <a:xfrm>
              <a:off x="-1132920" y="3864102"/>
              <a:ext cx="207900" cy="1800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21"/>
            <p:cNvSpPr/>
            <p:nvPr/>
          </p:nvSpPr>
          <p:spPr>
            <a:xfrm>
              <a:off x="-1132920" y="4129840"/>
              <a:ext cx="207900" cy="1800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21"/>
            <p:cNvSpPr/>
            <p:nvPr/>
          </p:nvSpPr>
          <p:spPr>
            <a:xfrm>
              <a:off x="-1132920" y="4395578"/>
              <a:ext cx="207900" cy="1800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21"/>
            <p:cNvSpPr/>
            <p:nvPr/>
          </p:nvSpPr>
          <p:spPr>
            <a:xfrm>
              <a:off x="-1132920" y="4661316"/>
              <a:ext cx="207900" cy="1800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21"/>
            <p:cNvSpPr/>
            <p:nvPr/>
          </p:nvSpPr>
          <p:spPr>
            <a:xfrm>
              <a:off x="-1449485" y="3863627"/>
              <a:ext cx="207900" cy="1800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21"/>
            <p:cNvSpPr/>
            <p:nvPr/>
          </p:nvSpPr>
          <p:spPr>
            <a:xfrm>
              <a:off x="-1449485" y="4129365"/>
              <a:ext cx="207900" cy="1800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21"/>
            <p:cNvSpPr/>
            <p:nvPr/>
          </p:nvSpPr>
          <p:spPr>
            <a:xfrm>
              <a:off x="-1449485" y="4395104"/>
              <a:ext cx="207900" cy="1800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21"/>
            <p:cNvSpPr/>
            <p:nvPr/>
          </p:nvSpPr>
          <p:spPr>
            <a:xfrm>
              <a:off x="-1449485" y="4660842"/>
              <a:ext cx="207900" cy="1800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21"/>
            <p:cNvSpPr/>
            <p:nvPr/>
          </p:nvSpPr>
          <p:spPr>
            <a:xfrm>
              <a:off x="-818240" y="3330463"/>
              <a:ext cx="207900" cy="1800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21"/>
            <p:cNvSpPr/>
            <p:nvPr/>
          </p:nvSpPr>
          <p:spPr>
            <a:xfrm>
              <a:off x="-818240" y="3596201"/>
              <a:ext cx="207900" cy="1800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21"/>
            <p:cNvSpPr/>
            <p:nvPr/>
          </p:nvSpPr>
          <p:spPr>
            <a:xfrm>
              <a:off x="-818240" y="3861939"/>
              <a:ext cx="207900" cy="1800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21"/>
            <p:cNvSpPr/>
            <p:nvPr/>
          </p:nvSpPr>
          <p:spPr>
            <a:xfrm>
              <a:off x="-818240" y="4127678"/>
              <a:ext cx="207900" cy="1800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21"/>
            <p:cNvSpPr/>
            <p:nvPr/>
          </p:nvSpPr>
          <p:spPr>
            <a:xfrm>
              <a:off x="-818240" y="4393416"/>
              <a:ext cx="207900" cy="1800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21"/>
            <p:cNvSpPr/>
            <p:nvPr/>
          </p:nvSpPr>
          <p:spPr>
            <a:xfrm>
              <a:off x="-818240" y="4659154"/>
              <a:ext cx="207900" cy="1800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4" name="Google Shape;434;p21"/>
          <p:cNvSpPr txBox="1"/>
          <p:nvPr>
            <p:ph idx="4294967295" type="title"/>
          </p:nvPr>
        </p:nvSpPr>
        <p:spPr>
          <a:xfrm>
            <a:off x="260000" y="329375"/>
            <a:ext cx="2618400" cy="134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11323B"/>
                </a:solidFill>
              </a:rPr>
              <a:t>Alternative </a:t>
            </a:r>
            <a:r>
              <a:rPr lang="en" sz="3600">
                <a:solidFill>
                  <a:srgbClr val="11323B"/>
                </a:solidFill>
              </a:rPr>
              <a:t>aesthetics</a:t>
            </a:r>
            <a:r>
              <a:rPr lang="en" sz="3600">
                <a:solidFill>
                  <a:srgbClr val="11323B"/>
                </a:solidFill>
              </a:rPr>
              <a:t>.</a:t>
            </a:r>
            <a:endParaRPr sz="3600">
              <a:solidFill>
                <a:srgbClr val="11323B"/>
              </a:solidFill>
            </a:endParaRPr>
          </a:p>
        </p:txBody>
      </p:sp>
      <p:pic>
        <p:nvPicPr>
          <p:cNvPr id="435" name="Google Shape;43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52325" y="389750"/>
            <a:ext cx="2944375" cy="3383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Google Shape;43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7925" y="1564550"/>
            <a:ext cx="3010374" cy="34598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